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76" r:id="rId3"/>
    <p:sldId id="273" r:id="rId4"/>
    <p:sldId id="278" r:id="rId5"/>
    <p:sldId id="279" r:id="rId6"/>
    <p:sldId id="280" r:id="rId7"/>
    <p:sldId id="282" r:id="rId8"/>
    <p:sldId id="281" r:id="rId9"/>
    <p:sldId id="274" r:id="rId10"/>
    <p:sldId id="275" r:id="rId11"/>
    <p:sldId id="270" r:id="rId12"/>
    <p:sldId id="271" r:id="rId13"/>
    <p:sldId id="269" r:id="rId14"/>
    <p:sldId id="257" r:id="rId15"/>
    <p:sldId id="258" r:id="rId16"/>
    <p:sldId id="259" r:id="rId17"/>
    <p:sldId id="261" r:id="rId18"/>
    <p:sldId id="272" r:id="rId19"/>
    <p:sldId id="266" r:id="rId20"/>
    <p:sldId id="267" r:id="rId21"/>
    <p:sldId id="262" r:id="rId22"/>
    <p:sldId id="26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BCB4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0681" autoAdjust="0"/>
  </p:normalViewPr>
  <p:slideViewPr>
    <p:cSldViewPr>
      <p:cViewPr>
        <p:scale>
          <a:sx n="70" d="100"/>
          <a:sy n="70" d="100"/>
        </p:scale>
        <p:origin x="-13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754D13-6D1F-441D-A30B-3860F567D8D1}" type="doc">
      <dgm:prSet loTypeId="urn:microsoft.com/office/officeart/2005/8/layout/cycle3" loCatId="cycle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F103323-59BE-4575-96F5-1CCEB84DB5F1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/>
            <a:t>понедельник</a:t>
          </a:r>
        </a:p>
        <a:p>
          <a:r>
            <a:rPr lang="ru-RU" dirty="0"/>
            <a:t>  </a:t>
          </a:r>
          <a:r>
            <a:rPr lang="ru-RU" dirty="0" smtClean="0"/>
            <a:t>собрание  редколлегии «Гимназия  </a:t>
          </a:r>
          <a:r>
            <a:rPr lang="ru-RU" dirty="0" err="1" smtClean="0"/>
            <a:t>авазы</a:t>
          </a:r>
          <a:r>
            <a:rPr lang="ru-RU" dirty="0" smtClean="0"/>
            <a:t>»</a:t>
          </a:r>
        </a:p>
        <a:p>
          <a:r>
            <a:rPr lang="ru-RU" dirty="0" smtClean="0"/>
            <a:t>14.00</a:t>
          </a:r>
          <a:endParaRPr lang="ru-RU" dirty="0"/>
        </a:p>
      </dgm:t>
    </dgm:pt>
    <dgm:pt modelId="{2D916806-C925-4D76-AF0E-FE97F93CF208}" type="parTrans" cxnId="{9F5B225E-374A-4660-AE63-674BDE151967}">
      <dgm:prSet/>
      <dgm:spPr/>
      <dgm:t>
        <a:bodyPr/>
        <a:lstStyle/>
        <a:p>
          <a:endParaRPr lang="ru-RU"/>
        </a:p>
      </dgm:t>
    </dgm:pt>
    <dgm:pt modelId="{3B0C8656-7769-4BE0-8270-47D8C3F6075E}" type="sibTrans" cxnId="{9F5B225E-374A-4660-AE63-674BDE151967}">
      <dgm:prSet/>
      <dgm:spPr/>
      <dgm:t>
        <a:bodyPr/>
        <a:lstStyle/>
        <a:p>
          <a:endParaRPr lang="ru-RU"/>
        </a:p>
      </dgm:t>
    </dgm:pt>
    <dgm:pt modelId="{5CD95191-1A73-421B-9D1A-41E73FDED18F}">
      <dgm:prSet phldrT="[Текст]"/>
      <dgm:spPr>
        <a:solidFill>
          <a:srgbClr val="009900"/>
        </a:solidFill>
      </dgm:spPr>
      <dgm:t>
        <a:bodyPr/>
        <a:lstStyle/>
        <a:p>
          <a:r>
            <a:rPr lang="ru-RU" dirty="0" smtClean="0"/>
            <a:t>Среда   </a:t>
          </a:r>
        </a:p>
        <a:p>
          <a:r>
            <a:rPr lang="ru-RU" dirty="0" smtClean="0"/>
            <a:t>Поговорим  о  конкурсах !  </a:t>
          </a:r>
          <a:endParaRPr lang="ru-RU" dirty="0"/>
        </a:p>
      </dgm:t>
    </dgm:pt>
    <dgm:pt modelId="{2AB71C05-4E8A-430E-AB3E-9E73F7A9E19C}" type="parTrans" cxnId="{1C754247-F830-47B2-9432-3485AD2DFC25}">
      <dgm:prSet/>
      <dgm:spPr/>
      <dgm:t>
        <a:bodyPr/>
        <a:lstStyle/>
        <a:p>
          <a:endParaRPr lang="ru-RU"/>
        </a:p>
      </dgm:t>
    </dgm:pt>
    <dgm:pt modelId="{1C20F86B-F348-4397-824C-4D3A44736E59}" type="sibTrans" cxnId="{1C754247-F830-47B2-9432-3485AD2DFC25}">
      <dgm:prSet/>
      <dgm:spPr/>
      <dgm:t>
        <a:bodyPr/>
        <a:lstStyle/>
        <a:p>
          <a:endParaRPr lang="ru-RU"/>
        </a:p>
      </dgm:t>
    </dgm:pt>
    <dgm:pt modelId="{A7434217-EB76-4D55-9DED-1796B923E351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 smtClean="0"/>
            <a:t>Пятница</a:t>
          </a:r>
        </a:p>
        <a:p>
          <a:r>
            <a:rPr lang="ru-RU" dirty="0" smtClean="0"/>
            <a:t>Собрание «Малый Салят»</a:t>
          </a:r>
          <a:endParaRPr lang="ru-RU" dirty="0"/>
        </a:p>
        <a:p>
          <a:r>
            <a:rPr lang="ru-RU" dirty="0" smtClean="0"/>
            <a:t>5-11 </a:t>
          </a:r>
          <a:r>
            <a:rPr lang="ru-RU" dirty="0"/>
            <a:t>класс </a:t>
          </a:r>
        </a:p>
        <a:p>
          <a:r>
            <a:rPr lang="ru-RU" dirty="0" smtClean="0"/>
            <a:t>14.00</a:t>
          </a:r>
          <a:endParaRPr lang="ru-RU" dirty="0"/>
        </a:p>
      </dgm:t>
    </dgm:pt>
    <dgm:pt modelId="{2E72CAEF-3400-4FC2-924E-D8FAA7098898}" type="parTrans" cxnId="{4FD63220-3D7C-410D-95D0-539FFEDDFF8D}">
      <dgm:prSet/>
      <dgm:spPr/>
      <dgm:t>
        <a:bodyPr/>
        <a:lstStyle/>
        <a:p>
          <a:endParaRPr lang="ru-RU"/>
        </a:p>
      </dgm:t>
    </dgm:pt>
    <dgm:pt modelId="{3304E529-3760-46F0-B63D-EAB54081702E}" type="sibTrans" cxnId="{4FD63220-3D7C-410D-95D0-539FFEDDFF8D}">
      <dgm:prSet/>
      <dgm:spPr/>
      <dgm:t>
        <a:bodyPr/>
        <a:lstStyle/>
        <a:p>
          <a:endParaRPr lang="ru-RU"/>
        </a:p>
      </dgm:t>
    </dgm:pt>
    <dgm:pt modelId="{5B6094A1-A2FF-49FF-9E40-A0E64484C669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/>
            <a:t>четверг</a:t>
          </a:r>
        </a:p>
        <a:p>
          <a:r>
            <a:rPr lang="ru-RU" dirty="0" smtClean="0"/>
            <a:t>Школьный дозор</a:t>
          </a:r>
        </a:p>
        <a:p>
          <a:endParaRPr lang="ru-RU" dirty="0"/>
        </a:p>
      </dgm:t>
    </dgm:pt>
    <dgm:pt modelId="{CC1939B3-4554-451F-B83B-6F0CC3C63314}" type="parTrans" cxnId="{DC0BD4BE-1E40-49A9-80B8-748CCA19F8A6}">
      <dgm:prSet/>
      <dgm:spPr/>
      <dgm:t>
        <a:bodyPr/>
        <a:lstStyle/>
        <a:p>
          <a:endParaRPr lang="ru-RU"/>
        </a:p>
      </dgm:t>
    </dgm:pt>
    <dgm:pt modelId="{67492DAB-E1B4-420D-9A93-7A3EA86B6F26}" type="sibTrans" cxnId="{DC0BD4BE-1E40-49A9-80B8-748CCA19F8A6}">
      <dgm:prSet/>
      <dgm:spPr/>
      <dgm:t>
        <a:bodyPr/>
        <a:lstStyle/>
        <a:p>
          <a:endParaRPr lang="ru-RU"/>
        </a:p>
      </dgm:t>
    </dgm:pt>
    <dgm:pt modelId="{55FE0D04-00F5-4854-B273-171D6BDB6F48}">
      <dgm:prSet phldrT="[Текст]"/>
      <dgm:spPr>
        <a:solidFill>
          <a:srgbClr val="FFC000"/>
        </a:solidFill>
      </dgm:spPr>
      <dgm:t>
        <a:bodyPr/>
        <a:lstStyle/>
        <a:p>
          <a:r>
            <a:rPr lang="ru-RU" dirty="0" smtClean="0"/>
            <a:t>Вторник</a:t>
          </a:r>
        </a:p>
        <a:p>
          <a:r>
            <a:rPr lang="ru-RU" dirty="0" smtClean="0"/>
            <a:t>Собрание  радио «</a:t>
          </a:r>
          <a:r>
            <a:rPr lang="ru-RU" dirty="0" err="1" smtClean="0"/>
            <a:t>Дуслык</a:t>
          </a:r>
          <a:r>
            <a:rPr lang="ru-RU" dirty="0" smtClean="0"/>
            <a:t>»</a:t>
          </a:r>
          <a:endParaRPr lang="ru-RU" dirty="0"/>
        </a:p>
      </dgm:t>
    </dgm:pt>
    <dgm:pt modelId="{49C5F8E3-C1CA-4A8E-88AD-1830C3D91F7A}" type="parTrans" cxnId="{8FA3A1CF-F9DE-4E2B-8993-A2833892AF05}">
      <dgm:prSet/>
      <dgm:spPr/>
      <dgm:t>
        <a:bodyPr/>
        <a:lstStyle/>
        <a:p>
          <a:endParaRPr lang="ru-RU"/>
        </a:p>
      </dgm:t>
    </dgm:pt>
    <dgm:pt modelId="{9B464529-1BA0-4679-AF9F-3CDF15172362}" type="sibTrans" cxnId="{8FA3A1CF-F9DE-4E2B-8993-A2833892AF05}">
      <dgm:prSet/>
      <dgm:spPr/>
      <dgm:t>
        <a:bodyPr/>
        <a:lstStyle/>
        <a:p>
          <a:endParaRPr lang="ru-RU"/>
        </a:p>
      </dgm:t>
    </dgm:pt>
    <dgm:pt modelId="{E6879522-E322-4788-A92F-548EAE050AB6}" type="pres">
      <dgm:prSet presAssocID="{DD754D13-6D1F-441D-A30B-3860F567D8D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E65FB6-ECD2-41EF-A71E-38A22FF5A2AA}" type="pres">
      <dgm:prSet presAssocID="{DD754D13-6D1F-441D-A30B-3860F567D8D1}" presName="cycle" presStyleCnt="0"/>
      <dgm:spPr/>
      <dgm:t>
        <a:bodyPr/>
        <a:lstStyle/>
        <a:p>
          <a:endParaRPr lang="ru-RU"/>
        </a:p>
      </dgm:t>
    </dgm:pt>
    <dgm:pt modelId="{D763A7E0-AEF5-491B-B111-B618CA64574B}" type="pres">
      <dgm:prSet presAssocID="{2F103323-59BE-4575-96F5-1CCEB84DB5F1}" presName="nodeFirstNode" presStyleLbl="node1" presStyleIdx="0" presStyleCnt="5" custRadScaleRad="110632" custRadScaleInc="-1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1215A-0B6B-4576-BEBA-AC79994631AC}" type="pres">
      <dgm:prSet presAssocID="{3B0C8656-7769-4BE0-8270-47D8C3F6075E}" presName="sibTransFirstNode" presStyleLbl="bgShp" presStyleIdx="0" presStyleCnt="1" custLinFactNeighborX="-531" custLinFactNeighborY="6648"/>
      <dgm:spPr/>
      <dgm:t>
        <a:bodyPr/>
        <a:lstStyle/>
        <a:p>
          <a:endParaRPr lang="ru-RU"/>
        </a:p>
      </dgm:t>
    </dgm:pt>
    <dgm:pt modelId="{312A0A4D-097B-4676-BC9C-09114DD9927B}" type="pres">
      <dgm:prSet presAssocID="{5CD95191-1A73-421B-9D1A-41E73FDED18F}" presName="nodeFollowingNodes" presStyleLbl="node1" presStyleIdx="1" presStyleCnt="5" custRadScaleRad="140888" custRadScaleInc="84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F3926-FE97-4D45-9202-9730861454B7}" type="pres">
      <dgm:prSet presAssocID="{A7434217-EB76-4D55-9DED-1796B923E351}" presName="nodeFollowingNodes" presStyleLbl="node1" presStyleIdx="2" presStyleCnt="5" custRadScaleRad="144136" custRadScaleInc="224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B44D0-0240-4229-9C39-E04099C72938}" type="pres">
      <dgm:prSet presAssocID="{5B6094A1-A2FF-49FF-9E40-A0E64484C669}" presName="nodeFollowingNodes" presStyleLbl="node1" presStyleIdx="3" presStyleCnt="5" custRadScaleRad="156720" custRadScaleInc="43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BEA88B-D17D-4AB8-9D0B-BDC04D48369C}" type="pres">
      <dgm:prSet presAssocID="{55FE0D04-00F5-4854-B273-171D6BDB6F48}" presName="nodeFollowingNodes" presStyleLbl="node1" presStyleIdx="4" presStyleCnt="5" custRadScaleRad="131668" custRadScaleInc="251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754247-F830-47B2-9432-3485AD2DFC25}" srcId="{DD754D13-6D1F-441D-A30B-3860F567D8D1}" destId="{5CD95191-1A73-421B-9D1A-41E73FDED18F}" srcOrd="1" destOrd="0" parTransId="{2AB71C05-4E8A-430E-AB3E-9E73F7A9E19C}" sibTransId="{1C20F86B-F348-4397-824C-4D3A44736E59}"/>
    <dgm:cxn modelId="{4FD63220-3D7C-410D-95D0-539FFEDDFF8D}" srcId="{DD754D13-6D1F-441D-A30B-3860F567D8D1}" destId="{A7434217-EB76-4D55-9DED-1796B923E351}" srcOrd="2" destOrd="0" parTransId="{2E72CAEF-3400-4FC2-924E-D8FAA7098898}" sibTransId="{3304E529-3760-46F0-B63D-EAB54081702E}"/>
    <dgm:cxn modelId="{29343BD6-BAC6-4C7C-9ED8-9513BB2982D7}" type="presOf" srcId="{55FE0D04-00F5-4854-B273-171D6BDB6F48}" destId="{53BEA88B-D17D-4AB8-9D0B-BDC04D48369C}" srcOrd="0" destOrd="0" presId="urn:microsoft.com/office/officeart/2005/8/layout/cycle3"/>
    <dgm:cxn modelId="{DC0BD4BE-1E40-49A9-80B8-748CCA19F8A6}" srcId="{DD754D13-6D1F-441D-A30B-3860F567D8D1}" destId="{5B6094A1-A2FF-49FF-9E40-A0E64484C669}" srcOrd="3" destOrd="0" parTransId="{CC1939B3-4554-451F-B83B-6F0CC3C63314}" sibTransId="{67492DAB-E1B4-420D-9A93-7A3EA86B6F26}"/>
    <dgm:cxn modelId="{694A876C-20AF-4088-BA39-AF8C58A01407}" type="presOf" srcId="{A7434217-EB76-4D55-9DED-1796B923E351}" destId="{D74F3926-FE97-4D45-9202-9730861454B7}" srcOrd="0" destOrd="0" presId="urn:microsoft.com/office/officeart/2005/8/layout/cycle3"/>
    <dgm:cxn modelId="{B9593A18-4A64-42EA-ACF6-589FF8B1D23F}" type="presOf" srcId="{3B0C8656-7769-4BE0-8270-47D8C3F6075E}" destId="{59D1215A-0B6B-4576-BEBA-AC79994631AC}" srcOrd="0" destOrd="0" presId="urn:microsoft.com/office/officeart/2005/8/layout/cycle3"/>
    <dgm:cxn modelId="{8FA3A1CF-F9DE-4E2B-8993-A2833892AF05}" srcId="{DD754D13-6D1F-441D-A30B-3860F567D8D1}" destId="{55FE0D04-00F5-4854-B273-171D6BDB6F48}" srcOrd="4" destOrd="0" parTransId="{49C5F8E3-C1CA-4A8E-88AD-1830C3D91F7A}" sibTransId="{9B464529-1BA0-4679-AF9F-3CDF15172362}"/>
    <dgm:cxn modelId="{9F5B225E-374A-4660-AE63-674BDE151967}" srcId="{DD754D13-6D1F-441D-A30B-3860F567D8D1}" destId="{2F103323-59BE-4575-96F5-1CCEB84DB5F1}" srcOrd="0" destOrd="0" parTransId="{2D916806-C925-4D76-AF0E-FE97F93CF208}" sibTransId="{3B0C8656-7769-4BE0-8270-47D8C3F6075E}"/>
    <dgm:cxn modelId="{844B1B45-6289-4621-9570-99A613F83A2B}" type="presOf" srcId="{5CD95191-1A73-421B-9D1A-41E73FDED18F}" destId="{312A0A4D-097B-4676-BC9C-09114DD9927B}" srcOrd="0" destOrd="0" presId="urn:microsoft.com/office/officeart/2005/8/layout/cycle3"/>
    <dgm:cxn modelId="{DC4F0E86-63C5-4EFC-8C46-6C038AA4847C}" type="presOf" srcId="{DD754D13-6D1F-441D-A30B-3860F567D8D1}" destId="{E6879522-E322-4788-A92F-548EAE050AB6}" srcOrd="0" destOrd="0" presId="urn:microsoft.com/office/officeart/2005/8/layout/cycle3"/>
    <dgm:cxn modelId="{8E8F7305-E985-43E2-8BF5-9F6060D5B6AD}" type="presOf" srcId="{5B6094A1-A2FF-49FF-9E40-A0E64484C669}" destId="{103B44D0-0240-4229-9C39-E04099C72938}" srcOrd="0" destOrd="0" presId="urn:microsoft.com/office/officeart/2005/8/layout/cycle3"/>
    <dgm:cxn modelId="{5E73377D-6A96-487F-B8CF-7F3BEDF46FD3}" type="presOf" srcId="{2F103323-59BE-4575-96F5-1CCEB84DB5F1}" destId="{D763A7E0-AEF5-491B-B111-B618CA64574B}" srcOrd="0" destOrd="0" presId="urn:microsoft.com/office/officeart/2005/8/layout/cycle3"/>
    <dgm:cxn modelId="{8EE34FC9-41B3-4A30-A486-459BB1AA6E14}" type="presParOf" srcId="{E6879522-E322-4788-A92F-548EAE050AB6}" destId="{94E65FB6-ECD2-41EF-A71E-38A22FF5A2AA}" srcOrd="0" destOrd="0" presId="urn:microsoft.com/office/officeart/2005/8/layout/cycle3"/>
    <dgm:cxn modelId="{8B6D2F4F-94C8-4213-AEBB-EA88ABBD55ED}" type="presParOf" srcId="{94E65FB6-ECD2-41EF-A71E-38A22FF5A2AA}" destId="{D763A7E0-AEF5-491B-B111-B618CA64574B}" srcOrd="0" destOrd="0" presId="urn:microsoft.com/office/officeart/2005/8/layout/cycle3"/>
    <dgm:cxn modelId="{FB102983-9848-4310-B03C-FBDF492B92F8}" type="presParOf" srcId="{94E65FB6-ECD2-41EF-A71E-38A22FF5A2AA}" destId="{59D1215A-0B6B-4576-BEBA-AC79994631AC}" srcOrd="1" destOrd="0" presId="urn:microsoft.com/office/officeart/2005/8/layout/cycle3"/>
    <dgm:cxn modelId="{0BE93598-1203-4C57-A7A3-FC81A9BEF0CB}" type="presParOf" srcId="{94E65FB6-ECD2-41EF-A71E-38A22FF5A2AA}" destId="{312A0A4D-097B-4676-BC9C-09114DD9927B}" srcOrd="2" destOrd="0" presId="urn:microsoft.com/office/officeart/2005/8/layout/cycle3"/>
    <dgm:cxn modelId="{CBCF2FF5-F510-4A4E-A1EB-4915F6DFCEE3}" type="presParOf" srcId="{94E65FB6-ECD2-41EF-A71E-38A22FF5A2AA}" destId="{D74F3926-FE97-4D45-9202-9730861454B7}" srcOrd="3" destOrd="0" presId="urn:microsoft.com/office/officeart/2005/8/layout/cycle3"/>
    <dgm:cxn modelId="{8EB494BC-6E0B-4CDC-9191-C97921FBB958}" type="presParOf" srcId="{94E65FB6-ECD2-41EF-A71E-38A22FF5A2AA}" destId="{103B44D0-0240-4229-9C39-E04099C72938}" srcOrd="4" destOrd="0" presId="urn:microsoft.com/office/officeart/2005/8/layout/cycle3"/>
    <dgm:cxn modelId="{94804F40-9C22-47AE-A65D-6AEA93114A91}" type="presParOf" srcId="{94E65FB6-ECD2-41EF-A71E-38A22FF5A2AA}" destId="{53BEA88B-D17D-4AB8-9D0B-BDC04D48369C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D1215A-0B6B-4576-BEBA-AC79994631AC}">
      <dsp:nvSpPr>
        <dsp:cNvPr id="0" name=""/>
        <dsp:cNvSpPr/>
      </dsp:nvSpPr>
      <dsp:spPr>
        <a:xfrm>
          <a:off x="1656196" y="288036"/>
          <a:ext cx="4790037" cy="4790037"/>
        </a:xfrm>
        <a:prstGeom prst="circularArrow">
          <a:avLst>
            <a:gd name="adj1" fmla="val 5544"/>
            <a:gd name="adj2" fmla="val 330680"/>
            <a:gd name="adj3" fmla="val 13770099"/>
            <a:gd name="adj4" fmla="val 17389511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tint val="40000"/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763A7E0-AEF5-491B-B111-B618CA64574B}">
      <dsp:nvSpPr>
        <dsp:cNvPr id="0" name=""/>
        <dsp:cNvSpPr/>
      </dsp:nvSpPr>
      <dsp:spPr>
        <a:xfrm>
          <a:off x="2952334" y="0"/>
          <a:ext cx="2248632" cy="1124316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понедельник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  </a:t>
          </a:r>
          <a:r>
            <a:rPr lang="ru-RU" sz="1200" kern="1200" dirty="0" smtClean="0"/>
            <a:t>собрание  редколлегии «Гимназия  </a:t>
          </a:r>
          <a:r>
            <a:rPr lang="ru-RU" sz="1200" kern="1200" dirty="0" err="1" smtClean="0"/>
            <a:t>авазы</a:t>
          </a:r>
          <a:r>
            <a:rPr lang="ru-RU" sz="1200" kern="1200" dirty="0" smtClean="0"/>
            <a:t>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14.00</a:t>
          </a:r>
          <a:endParaRPr lang="ru-RU" sz="1200" kern="1200" dirty="0"/>
        </a:p>
      </dsp:txBody>
      <dsp:txXfrm>
        <a:off x="2952334" y="0"/>
        <a:ext cx="2248632" cy="1124316"/>
      </dsp:txXfrm>
    </dsp:sp>
    <dsp:sp modelId="{312A0A4D-097B-4676-BC9C-09114DD9927B}">
      <dsp:nvSpPr>
        <dsp:cNvPr id="0" name=""/>
        <dsp:cNvSpPr/>
      </dsp:nvSpPr>
      <dsp:spPr>
        <a:xfrm>
          <a:off x="5400588" y="3600406"/>
          <a:ext cx="2248632" cy="1124316"/>
        </a:xfrm>
        <a:prstGeom prst="roundRect">
          <a:avLst/>
        </a:prstGeom>
        <a:solidFill>
          <a:srgbClr val="009900"/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Среда 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Поговорим  о  конкурсах !  </a:t>
          </a:r>
          <a:endParaRPr lang="ru-RU" sz="1200" kern="1200" dirty="0"/>
        </a:p>
      </dsp:txBody>
      <dsp:txXfrm>
        <a:off x="5400588" y="3600406"/>
        <a:ext cx="2248632" cy="1124316"/>
      </dsp:txXfrm>
    </dsp:sp>
    <dsp:sp modelId="{D74F3926-FE97-4D45-9202-9730861454B7}">
      <dsp:nvSpPr>
        <dsp:cNvPr id="0" name=""/>
        <dsp:cNvSpPr/>
      </dsp:nvSpPr>
      <dsp:spPr>
        <a:xfrm>
          <a:off x="72006" y="1584161"/>
          <a:ext cx="2248632" cy="1124316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Пятница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Собрание «Малый Салят»</a:t>
          </a:r>
          <a:endParaRPr lang="ru-RU" sz="1200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5-11 </a:t>
          </a:r>
          <a:r>
            <a:rPr lang="ru-RU" sz="1200" kern="1200" dirty="0"/>
            <a:t>класс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14.00</a:t>
          </a:r>
          <a:endParaRPr lang="ru-RU" sz="1200" kern="1200" dirty="0"/>
        </a:p>
      </dsp:txBody>
      <dsp:txXfrm>
        <a:off x="72006" y="1584161"/>
        <a:ext cx="2248632" cy="1124316"/>
      </dsp:txXfrm>
    </dsp:sp>
    <dsp:sp modelId="{103B44D0-0240-4229-9C39-E04099C72938}">
      <dsp:nvSpPr>
        <dsp:cNvPr id="0" name=""/>
        <dsp:cNvSpPr/>
      </dsp:nvSpPr>
      <dsp:spPr>
        <a:xfrm>
          <a:off x="144029" y="3528404"/>
          <a:ext cx="2248632" cy="1124316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четверг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Школьный дозор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144029" y="3528404"/>
        <a:ext cx="2248632" cy="1124316"/>
      </dsp:txXfrm>
    </dsp:sp>
    <dsp:sp modelId="{53BEA88B-D17D-4AB8-9D0B-BDC04D48369C}">
      <dsp:nvSpPr>
        <dsp:cNvPr id="0" name=""/>
        <dsp:cNvSpPr/>
      </dsp:nvSpPr>
      <dsp:spPr>
        <a:xfrm>
          <a:off x="5616635" y="1512173"/>
          <a:ext cx="2248632" cy="1124316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Вторник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Собрание  радио «</a:t>
          </a:r>
          <a:r>
            <a:rPr lang="ru-RU" sz="1200" kern="1200" dirty="0" err="1" smtClean="0"/>
            <a:t>Дуслык</a:t>
          </a:r>
          <a:r>
            <a:rPr lang="ru-RU" sz="1200" kern="1200" dirty="0" smtClean="0"/>
            <a:t>»</a:t>
          </a:r>
          <a:endParaRPr lang="ru-RU" sz="1200" kern="1200" dirty="0"/>
        </a:p>
      </dsp:txBody>
      <dsp:txXfrm>
        <a:off x="5616635" y="1512173"/>
        <a:ext cx="2248632" cy="1124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98546-ACE2-47B1-9559-C3B41E834B36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B0887-6282-4E72-A843-8244ACCEBE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851648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Детская организация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«Малый Салят»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Зульхия\Desktop\смайлик\Новая папка\Новая папка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852936"/>
            <a:ext cx="5040560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5940152" cy="295232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4" name="desk1"/>
          <p:cNvSpPr>
            <a:spLocks noEditPoints="1" noChangeArrowheads="1"/>
          </p:cNvSpPr>
          <p:nvPr/>
        </p:nvSpPr>
        <p:spPr bwMode="auto">
          <a:xfrm>
            <a:off x="5940152" y="1196752"/>
            <a:ext cx="3203848" cy="5661248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  <a:gd name="T8" fmla="*/ 10800 w 21600"/>
              <a:gd name="T9" fmla="*/ 0 h 21600"/>
              <a:gd name="T10" fmla="*/ 21600 w 21600"/>
              <a:gd name="T11" fmla="*/ 10800 h 21600"/>
              <a:gd name="T12" fmla="*/ 10800 w 21600"/>
              <a:gd name="T13" fmla="*/ 21600 h 21600"/>
              <a:gd name="T14" fmla="*/ 0 w 21600"/>
              <a:gd name="T15" fmla="*/ 10800 h 21600"/>
              <a:gd name="T16" fmla="*/ 1000 w 21600"/>
              <a:gd name="T17" fmla="*/ 1000 h 21600"/>
              <a:gd name="T18" fmla="*/ 20600 w 21600"/>
              <a:gd name="T19" fmla="*/ 20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99FF99">
                  <a:gamma/>
                  <a:shade val="46275"/>
                  <a:invGamma/>
                </a:srgbClr>
              </a:gs>
              <a:gs pos="100000">
                <a:srgbClr val="99FF99"/>
              </a:gs>
            </a:gsLst>
            <a:lin ang="189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Гимназия гимны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Гасырлар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буе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күңелдә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Йөртте дә түзә-түзә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Халык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иң бөек мирасын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Тапшыра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бүген безгә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Кушымта</a:t>
            </a: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Барганда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якты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язларга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Бормалы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юллар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аша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Гимназия, кем, яз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дия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Шул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безнең сафка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баса.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белемле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булсак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 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кыюлар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булсак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 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көрәшче булсак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Теләкләр чынга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аша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rgbClr val="393939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Караңгы еллар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артыннан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Елмаеп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кояш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чыгар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татар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халкына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бәхет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Ачкычын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табучылар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Кушымта</a:t>
            </a: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Татар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кешенең күзләргә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Ышанып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карар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чагы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–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азат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Татарстанның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Бәхетле киләчәге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Arial" pitchFamily="34" charset="0"/>
                <a:cs typeface="Arial" pitchFamily="34" charset="0"/>
              </a:rPr>
              <a:t>Кушымта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Document"/>
          <p:cNvSpPr>
            <a:spLocks noEditPoints="1" noChangeArrowheads="1"/>
          </p:cNvSpPr>
          <p:nvPr/>
        </p:nvSpPr>
        <p:spPr bwMode="auto">
          <a:xfrm>
            <a:off x="0" y="4149080"/>
            <a:ext cx="5940152" cy="270892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CCFFCC"/>
              </a:gs>
            </a:gsLst>
            <a:lin ang="1890000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2200" b="1" i="1" u="sng" strike="noStrike" cap="none" normalizeH="0" baseline="0" dirty="0" err="1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Бу</a:t>
            </a:r>
            <a:r>
              <a:rPr kumimoji="0" lang="ru-RU" sz="2200" b="1" i="1" u="sng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  <a:r>
              <a:rPr kumimoji="0" lang="ru-RU" sz="2200" b="1" i="1" u="sng" strike="noStrike" cap="none" normalizeH="0" baseline="0" dirty="0" err="1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санда</a:t>
            </a:r>
            <a:r>
              <a:rPr kumimoji="0" lang="ru-RU" sz="2200" b="1" i="1" u="sng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Гимназия директоры бел</a:t>
            </a: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ән эксклюзив интерв</a:t>
            </a:r>
            <a:r>
              <a:rPr kumimoji="0" lang="ru-RU" sz="800" b="1" i="1" u="none" strike="noStrike" cap="none" normalizeH="0" baseline="0" dirty="0" err="1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ью</a:t>
            </a: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 . . . . . . . . . . . 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Вакыйгалар . . . . . . . . . . . . . . . . . . .  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Укучылар гимназияне ни очен ярата?. . . . . . . . . . . . . . . . . . . . . . . . 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Традицияләр . . . . . . . . . . . . . . . . . .  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Безнең тормыш . . . . . . . . . . . . . . . 6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Укучыларыбыз иҗаты . . . . . . . . . 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Елмаеп алыйк . . . . . . . . . . . . . . . . . 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260648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Гимназия </a:t>
            </a:r>
            <a:r>
              <a:rPr lang="ru-RU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авазы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(газета)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upd-iSz3V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1410876"/>
            <a:ext cx="2786082" cy="2089562"/>
          </a:xfrm>
        </p:spPr>
      </p:pic>
      <p:pic>
        <p:nvPicPr>
          <p:cNvPr id="1027" name="Picture 3" descr="C:\Users\Зульхия\Desktop\Волонтерство\UhULVvOZSY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427553"/>
            <a:ext cx="3181125" cy="1969688"/>
          </a:xfrm>
          <a:prstGeom prst="rect">
            <a:avLst/>
          </a:prstGeom>
          <a:noFill/>
        </p:spPr>
      </p:pic>
      <p:pic>
        <p:nvPicPr>
          <p:cNvPr id="1028" name="Picture 4" descr="C:\Users\Зульхия\Desktop\Волонтерство\dmSBh6G_I7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857628"/>
            <a:ext cx="3164401" cy="2373300"/>
          </a:xfrm>
          <a:prstGeom prst="rect">
            <a:avLst/>
          </a:prstGeom>
          <a:noFill/>
        </p:spPr>
      </p:pic>
      <p:pic>
        <p:nvPicPr>
          <p:cNvPr id="1029" name="Picture 5" descr="C:\Users\Зульхия\Desktop\Волонтерство\hOPVBNO7BW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714752"/>
            <a:ext cx="3357586" cy="236694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Зульхия\Desktop\Волонтерство\CmWwIogXT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736"/>
            <a:ext cx="7146605" cy="50006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400948" cy="867524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DSC014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9" y="785794"/>
            <a:ext cx="2928957" cy="2006790"/>
          </a:xfrm>
        </p:spPr>
      </p:pic>
      <p:pic>
        <p:nvPicPr>
          <p:cNvPr id="1026" name="Picture 2" descr="C:\Users\Зульхия\Desktop\фотографии и документы\фото акция\DSC014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4339668"/>
            <a:ext cx="2643206" cy="1982094"/>
          </a:xfrm>
          <a:prstGeom prst="rect">
            <a:avLst/>
          </a:prstGeom>
          <a:noFill/>
        </p:spPr>
      </p:pic>
      <p:pic>
        <p:nvPicPr>
          <p:cNvPr id="1027" name="Picture 3" descr="C:\Users\Зульхия\Desktop\фотографии и документы\фото акция\DSC014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142984"/>
            <a:ext cx="2428891" cy="1646250"/>
          </a:xfrm>
          <a:prstGeom prst="rect">
            <a:avLst/>
          </a:prstGeom>
          <a:noFill/>
        </p:spPr>
      </p:pic>
      <p:pic>
        <p:nvPicPr>
          <p:cNvPr id="1028" name="Picture 4" descr="C:\Users\Зульхия\Desktop\фотографии и документы\фото акция\DSC014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429132"/>
            <a:ext cx="2786082" cy="192264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79987" y="2646247"/>
            <a:ext cx="80907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Мой любимый             Московский район!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9" descr="211097-1440x900.jpg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857232"/>
            <a:ext cx="9144000" cy="6000768"/>
          </a:xfrm>
          <a:prstGeom prst="rect">
            <a:avLst/>
          </a:prstGeom>
        </p:spPr>
      </p:pic>
      <p:pic>
        <p:nvPicPr>
          <p:cNvPr id="5" name="Содержимое 4" descr="P101004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196752"/>
            <a:ext cx="3834008" cy="2567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Зульхия\Desktop\фотографии и документы\Фотки\фотографии  салят\P3270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005064"/>
            <a:ext cx="3648760" cy="2310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0" y="21429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Нам вместе везде  очень интересно!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7" descr="iCASWM6T8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571480"/>
            <a:ext cx="9144000" cy="6286520"/>
          </a:xfrm>
        </p:spPr>
      </p:pic>
      <p:pic>
        <p:nvPicPr>
          <p:cNvPr id="2050" name="Picture 2" descr="C:\Users\Зульхия\Desktop\фотографии и документы\Фотки\фотографии  салят\P13001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645024"/>
            <a:ext cx="2908213" cy="2341547"/>
          </a:xfrm>
          <a:prstGeom prst="rect">
            <a:avLst/>
          </a:prstGeom>
          <a:noFill/>
        </p:spPr>
      </p:pic>
      <p:pic>
        <p:nvPicPr>
          <p:cNvPr id="2052" name="Picture 4" descr="C:\Users\Зульхия\Desktop\фотографии и документы\Фотки\фотографии  салят\IMG_0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92696"/>
            <a:ext cx="3427315" cy="22859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20341165">
            <a:off x="965944" y="2478304"/>
            <a:ext cx="73294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Мы танцуем и поем!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CA3CH82V.jpg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769289"/>
            <a:ext cx="9144000" cy="6160173"/>
          </a:xfrm>
          <a:prstGeom prst="rect">
            <a:avLst/>
          </a:prstGeom>
        </p:spPr>
      </p:pic>
      <p:pic>
        <p:nvPicPr>
          <p:cNvPr id="4" name="Содержимое 3" descr="DSC0047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714356"/>
            <a:ext cx="3694079" cy="2609848"/>
          </a:xfrm>
        </p:spPr>
      </p:pic>
      <p:pic>
        <p:nvPicPr>
          <p:cNvPr id="3074" name="Picture 2" descr="C:\Users\Зульхия\Desktop\все документы 2012-2013\для педагого-организаторов\DCIM\101MSDCF\DSC004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343413"/>
            <a:ext cx="4286248" cy="2514587"/>
          </a:xfrm>
          <a:prstGeom prst="rect">
            <a:avLst/>
          </a:prstGeom>
          <a:noFill/>
        </p:spPr>
      </p:pic>
      <p:pic>
        <p:nvPicPr>
          <p:cNvPr id="3075" name="Picture 3" descr="C:\Users\Зульхия\Desktop\все документы 2012-2013\для педагого-организаторов\DCIM\101MSDCF\DSC004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285848" y="2286260"/>
            <a:ext cx="3429560" cy="25717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28728" y="0"/>
            <a:ext cx="7073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Участвуем разных конкурсах!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Зульхия\Desktop\все документы 2012-2013\для педагого-организаторов\DCIM\101MSDCF\DSC00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28431">
            <a:off x="4958043" y="1533514"/>
            <a:ext cx="3488597" cy="2428892"/>
          </a:xfrm>
          <a:prstGeom prst="rect">
            <a:avLst/>
          </a:prstGeom>
          <a:noFill/>
        </p:spPr>
      </p:pic>
      <p:pic>
        <p:nvPicPr>
          <p:cNvPr id="5124" name="Picture 4" descr="C:\Users\Зульхия\Desktop\фотографии и документы\субботник\Фото01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000505"/>
            <a:ext cx="3714776" cy="250033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43042" y="285728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Мы везде успеваем!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Зульхия\Desktop\фотографии и документы\фото акция\DSC014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75603">
            <a:off x="527546" y="1398004"/>
            <a:ext cx="3334295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Зульхия\Desktop\смайлик\мои фото\qX_QGB63P-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3740676" cy="57606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635896" y="1052736"/>
            <a:ext cx="53285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 Гайсина 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Альфия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     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Фидаилевна</a:t>
            </a:r>
            <a:endParaRPr lang="ru-RU" sz="40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sz="4000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     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Главный редактор      газеты 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       «Гимназия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авазы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5143536" cy="3168352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027" name="desk1"/>
          <p:cNvSpPr>
            <a:spLocks noEditPoints="1" noChangeArrowheads="1"/>
          </p:cNvSpPr>
          <p:nvPr/>
        </p:nvSpPr>
        <p:spPr bwMode="auto">
          <a:xfrm>
            <a:off x="5572132" y="1000108"/>
            <a:ext cx="3000396" cy="585789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0 h 21600"/>
              <a:gd name="T4" fmla="*/ 21600 w 21600"/>
              <a:gd name="T5" fmla="*/ 21600 h 21600"/>
              <a:gd name="T6" fmla="*/ 0 w 21600"/>
              <a:gd name="T7" fmla="*/ 21600 h 21600"/>
              <a:gd name="T8" fmla="*/ 10800 w 21600"/>
              <a:gd name="T9" fmla="*/ 0 h 21600"/>
              <a:gd name="T10" fmla="*/ 21600 w 21600"/>
              <a:gd name="T11" fmla="*/ 10800 h 21600"/>
              <a:gd name="T12" fmla="*/ 10800 w 21600"/>
              <a:gd name="T13" fmla="*/ 21600 h 21600"/>
              <a:gd name="T14" fmla="*/ 0 w 21600"/>
              <a:gd name="T15" fmla="*/ 10800 h 21600"/>
              <a:gd name="T16" fmla="*/ 1000 w 21600"/>
              <a:gd name="T17" fmla="*/ 1000 h 21600"/>
              <a:gd name="T18" fmla="*/ 20600 w 21600"/>
              <a:gd name="T19" fmla="*/ 20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99FF99">
                  <a:gamma/>
                  <a:shade val="46275"/>
                  <a:invGamma/>
                </a:srgbClr>
              </a:gs>
              <a:gs pos="100000">
                <a:srgbClr val="99FF99"/>
              </a:gs>
            </a:gsLst>
            <a:lin ang="189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Гимназия гимны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Гасырлар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буе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күңелдә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Йөртте дә түзә-түзә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Халык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иң бөек мирасын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Тапшыра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бүген безгә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Кушымта</a:t>
            </a: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Барганда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якты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язларга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Бормалы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юллар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аша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Гимназия, кем, яз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дия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Шул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безнең сафка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баса.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белемле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булсак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 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кыюлар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булсак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 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көрәшче булсак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Теләкләр чынга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аша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rgbClr val="393939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Караңгы еллар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артыннан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Елмаеп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кояш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чыгар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татар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халкына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бәхет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Ачкычын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табучылар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Кушымта</a:t>
            </a: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Татар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кешенең күзләргә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Ышанып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карар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чагы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,</a:t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Без –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азат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Татарстанның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/>
            </a:r>
            <a:b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ru-RU" sz="1100" b="0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Бәхетле киләчәге</a:t>
            </a:r>
            <a:r>
              <a:rPr kumimoji="0" lang="ru-RU" sz="1100" b="0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Calibri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err="1" smtClean="0">
                <a:ln>
                  <a:noFill/>
                </a:ln>
                <a:solidFill>
                  <a:srgbClr val="393939"/>
                </a:solidFill>
                <a:effectLst/>
                <a:latin typeface="Arial" pitchFamily="34" charset="0"/>
                <a:cs typeface="Arial" pitchFamily="34" charset="0"/>
              </a:rPr>
              <a:t>Кушымта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393939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Document"/>
          <p:cNvSpPr>
            <a:spLocks noEditPoints="1" noChangeArrowheads="1"/>
          </p:cNvSpPr>
          <p:nvPr/>
        </p:nvSpPr>
        <p:spPr bwMode="auto">
          <a:xfrm>
            <a:off x="323528" y="3789040"/>
            <a:ext cx="5256584" cy="306896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gradFill rotWithShape="1">
            <a:gsLst>
              <a:gs pos="0">
                <a:srgbClr val="FFFF99"/>
              </a:gs>
              <a:gs pos="100000">
                <a:srgbClr val="CCFFCC"/>
              </a:gs>
            </a:gsLst>
            <a:lin ang="18900000" scaled="1"/>
          </a:gradFill>
          <a:ln w="9525">
            <a:solidFill>
              <a:srgbClr val="008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2200" b="1" i="1" u="sng" strike="noStrike" cap="none" normalizeH="0" baseline="0" dirty="0" err="1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Бу</a:t>
            </a:r>
            <a:r>
              <a:rPr kumimoji="0" lang="ru-RU" sz="2200" b="1" i="1" u="sng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  <a:r>
              <a:rPr kumimoji="0" lang="ru-RU" sz="2200" b="1" i="1" u="sng" strike="noStrike" cap="none" normalizeH="0" baseline="0" dirty="0" err="1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санда</a:t>
            </a:r>
            <a:r>
              <a:rPr kumimoji="0" lang="ru-RU" sz="2200" b="1" i="1" u="sng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Monotype Corsiva" pitchFamily="66" charset="0"/>
                <a:cs typeface="Arial" pitchFamily="34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ru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Гимназия директоры бел</a:t>
            </a: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ән эксклюзив интерв</a:t>
            </a:r>
            <a:r>
              <a:rPr kumimoji="0" lang="ru-RU" sz="800" b="1" i="1" u="none" strike="noStrike" cap="none" normalizeH="0" baseline="0" dirty="0" err="1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ью</a:t>
            </a: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 . . . . . . . . . . . 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Вакыйгалар . . . . . . . . . . . . . . . . . . .  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Укучылар гимназияне ни очен ярата?. . . . . . . . . . . . . . . . . . . . . . . . 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Традицияләр . . . . . . . . . . . . . . . . . .  5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Безнең тормыш . . . . . . . . . . . . . . . 6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Укучыларыбыз иҗаты . . . . . . . . . 7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tt-RU" sz="800" b="1" i="1" u="none" strike="noStrike" cap="none" normalizeH="0" baseline="0" dirty="0" smtClean="0">
                <a:ln>
                  <a:noFill/>
                </a:ln>
                <a:solidFill>
                  <a:srgbClr val="333300"/>
                </a:solidFill>
                <a:effectLst/>
                <a:latin typeface="Arial" pitchFamily="34" charset="0"/>
                <a:cs typeface="Arial" pitchFamily="34" charset="0"/>
              </a:rPr>
              <a:t>Елмаеп алыйк . . . . . . . . . . . . . . . . . 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214291"/>
            <a:ext cx="79296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solidFill>
                  <a:srgbClr val="FF0000"/>
                </a:solidFill>
              </a:rPr>
              <a:t>     Гимназия </a:t>
            </a:r>
            <a:r>
              <a:rPr lang="ru-RU" sz="4400" i="1" dirty="0" err="1" smtClean="0">
                <a:solidFill>
                  <a:srgbClr val="FF0000"/>
                </a:solidFill>
              </a:rPr>
              <a:t>авазы</a:t>
            </a:r>
            <a:r>
              <a:rPr lang="ru-RU" sz="4400" i="1" dirty="0" smtClean="0">
                <a:solidFill>
                  <a:srgbClr val="FF0000"/>
                </a:solidFill>
              </a:rPr>
              <a:t>(газета)</a:t>
            </a:r>
            <a:endParaRPr lang="ru-RU" sz="4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9900"/>
                </a:solidFill>
              </a:rPr>
              <a:t>Устав детской общественной организации «Малый Салят»</a:t>
            </a:r>
          </a:p>
          <a:p>
            <a:r>
              <a:rPr lang="ru-RU" b="1" dirty="0" smtClean="0">
                <a:solidFill>
                  <a:srgbClr val="009900"/>
                </a:solidFill>
              </a:rPr>
              <a:t>Правила организации «Малый Салят»</a:t>
            </a:r>
          </a:p>
          <a:p>
            <a:r>
              <a:rPr lang="ru-RU" b="1" dirty="0" smtClean="0">
                <a:solidFill>
                  <a:srgbClr val="009900"/>
                </a:solidFill>
              </a:rPr>
              <a:t>Правительство детской общественной организации «Малый салят»</a:t>
            </a:r>
          </a:p>
          <a:p>
            <a:r>
              <a:rPr lang="ru-RU" b="1" dirty="0" smtClean="0">
                <a:solidFill>
                  <a:srgbClr val="009900"/>
                </a:solidFill>
              </a:rPr>
              <a:t>Обязанности членов правительства </a:t>
            </a:r>
          </a:p>
          <a:p>
            <a:r>
              <a:rPr lang="ru-RU" b="1" dirty="0" smtClean="0">
                <a:solidFill>
                  <a:srgbClr val="009900"/>
                </a:solidFill>
              </a:rPr>
              <a:t>Программа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Радио- «Эхо гимназии»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4" name="Picture 3" descr="C:\Users\Зульхия\Desktop\все документы 2012-2013\для педагого-организаторов\DCIM\101MSDCF\DSC004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000108"/>
            <a:ext cx="5357850" cy="5429264"/>
          </a:xfrm>
          <a:prstGeom prst="rect">
            <a:avLst/>
          </a:prstGeom>
          <a:noFill/>
        </p:spPr>
      </p:pic>
      <p:pic>
        <p:nvPicPr>
          <p:cNvPr id="1026" name="Picture 2" descr="C:\Users\Зульхия\Desktop\фотографии и документы\радио проект конкурс\IMG_07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4143380"/>
            <a:ext cx="3536181" cy="2357454"/>
          </a:xfrm>
          <a:prstGeom prst="rect">
            <a:avLst/>
          </a:prstGeom>
          <a:noFill/>
        </p:spPr>
      </p:pic>
      <p:pic>
        <p:nvPicPr>
          <p:cNvPr id="1027" name="Picture 3" descr="C:\Users\Зульхия\Desktop\фотографии и документы\радио проект конкурс\SDC121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000108"/>
            <a:ext cx="2786082" cy="1982404"/>
          </a:xfrm>
          <a:prstGeom prst="rect">
            <a:avLst/>
          </a:prstGeom>
          <a:noFill/>
        </p:spPr>
      </p:pic>
      <p:pic>
        <p:nvPicPr>
          <p:cNvPr id="1028" name="Picture 4" descr="C:\Users\Зульхия\Desktop\фотографии и документы\радио проект конкурс\SDC121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1071546"/>
            <a:ext cx="2846392" cy="2134794"/>
          </a:xfrm>
          <a:prstGeom prst="rect">
            <a:avLst/>
          </a:prstGeom>
          <a:noFill/>
        </p:spPr>
      </p:pic>
      <p:pic>
        <p:nvPicPr>
          <p:cNvPr id="1030" name="Picture 6" descr="C:\Users\Зульхия\Desktop\фотографии и документы\радио проект конкурс\IMG_07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63" y="4214818"/>
            <a:ext cx="3350729" cy="2244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5" descr="Jellyfish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146" name="Picture 2" descr="C:\Users\Зульхия\Desktop\2011-2012\кече салят\Фото02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556792"/>
            <a:ext cx="7056784" cy="44162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142976" y="214290"/>
            <a:ext cx="7178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встречи! Нам пора идти дальше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</a:rPr>
              <a:t>!</a:t>
            </a:r>
            <a:endParaRPr lang="ru-RU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iCAGS65B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692696"/>
            <a:ext cx="8676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Цель:  </a:t>
            </a:r>
          </a:p>
          <a:p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создание  условий,  способствующих  патриотическому,   интеллектуальному  и  художественно-эстетическому  развитию  личности  юного  гражданина  России.</a:t>
            </a:r>
          </a:p>
          <a:p>
            <a:endParaRPr lang="ru-RU" b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- Воспитание  гражданственности, патриотизма, любви  к  Родине;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- Формирование  общечеловеческой   морали  и  культуры  поведения;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- Воспитание  сознательного  отношения  к  учебе;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- Организация  творческих  дел,  культурного  досуга</a:t>
            </a:r>
          </a:p>
          <a:p>
            <a:endParaRPr lang="ru-RU" b="1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НАПРАВЛЕНИЕ   ДЕЯТЕЛЬНОСТИ.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Деятельность  детской  общественной  организации  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«Малый  салят»  организована  по  нескольким  направлениям: 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1. </a:t>
            </a:r>
            <a:r>
              <a:rPr lang="ru-RU" b="1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Военно</a:t>
            </a: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- патриотическое – соревнования, встречи  с  воинами  интернационалистами,   участниками боевых  действий,  ветеранами  войны  и труда, День защитника Отечества, День Победы, День независимости;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2. экологическое – походы, экскурсии, викторины,  дни  здоровья; 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3. трудовое – субботники, трудовые лагеря; </a:t>
            </a:r>
          </a:p>
          <a:p>
            <a:pPr>
              <a:buNone/>
            </a:pP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4. художественно-эстетическое – кружки, концерты, конкурсы.</a:t>
            </a:r>
            <a:endParaRPr lang="ru-RU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Зульхия\Desktop\смайлик\Новая папка\Новая папка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2636912"/>
            <a:ext cx="1802489" cy="1368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01008"/>
            <a:ext cx="8435280" cy="4343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«Малый Салят»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395536" y="1268760"/>
            <a:ext cx="8424936" cy="489654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«Малый Салят»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но 1 4"/>
          <p:cNvSpPr/>
          <p:nvPr/>
        </p:nvSpPr>
        <p:spPr>
          <a:xfrm>
            <a:off x="755576" y="332656"/>
            <a:ext cx="936104" cy="1008112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915816" y="692696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Добру откроются сердца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Зульхия\Desktop\Новая папка\DSC02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47426"/>
            <a:ext cx="3852731" cy="288968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Зульхия\Desktop\Новая папка\DSC02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022932"/>
            <a:ext cx="3816425" cy="286245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C:\Users\Зульхия\Desktop\Новая папка\DSC02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581282"/>
            <a:ext cx="3600400" cy="300643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4" name="Picture 6" descr="C:\Users\Зульхия\Desktop\Новая папка\DSC023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1916832"/>
            <a:ext cx="2016224" cy="283531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C:\Users\Зульхия\Desktop\смайлик\Новая папка\Новая папка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052736"/>
            <a:ext cx="2160240" cy="1152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ятно 1 3"/>
          <p:cNvSpPr/>
          <p:nvPr/>
        </p:nvSpPr>
        <p:spPr>
          <a:xfrm>
            <a:off x="251520" y="764704"/>
            <a:ext cx="720080" cy="792088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836712"/>
            <a:ext cx="40805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Если ты хочешь что-то сказать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Достаточно правую руку  поднять!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У нас для всех закон един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Слушают все, когда  говорит один.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075" name="Picture 3" descr="C:\Users\Зульхия\Desktop\кече салят\LlUORYrvI_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581128"/>
            <a:ext cx="2555904" cy="170327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6" name="Picture 4" descr="C:\Users\Зульхия\Desktop\кече салят\b1vkYEO8N6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204864"/>
            <a:ext cx="2917463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Users\Зульхия\Desktop\кече салят\5R0eX5FK1F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437112"/>
            <a:ext cx="2879517" cy="1918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Зульхия\Desktop\смайлик\Новая папка\Новая папка\Рисунок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980728"/>
            <a:ext cx="1944216" cy="1152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ятно 1 3"/>
          <p:cNvSpPr/>
          <p:nvPr/>
        </p:nvSpPr>
        <p:spPr>
          <a:xfrm>
            <a:off x="755576" y="692696"/>
            <a:ext cx="792088" cy="72008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835696" y="980728"/>
            <a:ext cx="333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Один за всех и все за одного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Зульхия\Desktop\Новая папка\SDC142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56992"/>
            <a:ext cx="3006480" cy="22548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Зульхия\Desktop\Новая папка\Xjt3adzWm-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276872"/>
            <a:ext cx="2736304" cy="205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1 3"/>
          <p:cNvSpPr/>
          <p:nvPr/>
        </p:nvSpPr>
        <p:spPr>
          <a:xfrm>
            <a:off x="1043608" y="548680"/>
            <a:ext cx="792088" cy="72008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67744" y="692696"/>
            <a:ext cx="324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Дружба начинается с улыбки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Зульхия\Desktop\кече салят\20141113_1647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5" y="4070716"/>
            <a:ext cx="3600400" cy="2522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Зульхия\Desktop\кече салят\euCikqEtqW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1"/>
            <a:ext cx="3888432" cy="25912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Циклограмма детской общественной организации  «Малый салят»</a:t>
            </a:r>
            <a:endParaRPr lang="ru-RU" sz="2800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484784"/>
          <a:ext cx="8208912" cy="4821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C:\Users\Зульхия\Desktop\смайлик\Новая папка\Новая папка\Рисунок1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2708920"/>
            <a:ext cx="3600400" cy="331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1585</TotalTime>
  <Words>487</Words>
  <Application>Microsoft Office PowerPoint</Application>
  <PresentationFormat>Экран (4:3)</PresentationFormat>
  <Paragraphs>96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Детская организация «Малый Салят»  </vt:lpstr>
      <vt:lpstr> Содержание</vt:lpstr>
      <vt:lpstr>Слайд 3</vt:lpstr>
      <vt:lpstr>   Правила «Малый Салят»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 </vt:lpstr>
      <vt:lpstr>Слайд 14</vt:lpstr>
      <vt:lpstr>Слайд 15</vt:lpstr>
      <vt:lpstr>Слайд 16</vt:lpstr>
      <vt:lpstr>Слайд 17</vt:lpstr>
      <vt:lpstr>Слайд 18</vt:lpstr>
      <vt:lpstr>Слайд 19</vt:lpstr>
      <vt:lpstr>Радио- «Эхо гимназии»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Детская общественная организация  «Малый салят»</dc:title>
  <dc:creator>Зульхия</dc:creator>
  <cp:lastModifiedBy>Зульхия</cp:lastModifiedBy>
  <cp:revision>174</cp:revision>
  <dcterms:created xsi:type="dcterms:W3CDTF">2012-11-26T08:40:48Z</dcterms:created>
  <dcterms:modified xsi:type="dcterms:W3CDTF">2015-12-19T09:47:29Z</dcterms:modified>
</cp:coreProperties>
</file>